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DBE0-349B-48A3-B4CF-8D1FCD1F4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75B3E-FD56-48EA-AAD4-FD1076930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A2E77-F03F-4CC7-905E-00FD73D62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C459B-46BD-4000-B70A-13DD9F0E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BCCFE-F939-4936-98B6-860CF7F2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967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5A30A-FA09-4B2A-865B-74E8F638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4331B-3F31-478F-8CDE-9FC0643D8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9EE93-C8B3-4C31-9634-62F6CC65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30E92-2586-4E72-929C-47F18C3D2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6302D-C7AD-48D4-B9B6-75E23E68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120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0C197-BECA-41E6-AB4B-230423274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DCCD6-FAF3-409E-ACE3-D1B8BF090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4869A-7C5D-4891-94BE-D68EA1D3C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9C5E1-9F82-4E57-8D92-27A4EAB2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09EB1-9ACF-4535-B29E-9C635251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03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FE751-E561-4A86-9AB2-90370863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9D817-4D06-46CA-AB92-59AAEEE52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64ADE-27F9-4BD4-BA31-12C4CED4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93E3F-8C6A-4DEC-B6BF-464C7091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84070-17B0-4A80-BAA8-66668FBF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145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72C7-A0E9-4E0E-A1D9-023E4E2B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F10F6-6144-4779-8970-9BF6F70DC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AA69A-C68D-42EB-984C-FF4DFC4D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83D5B-4B61-4CE1-A3E2-6B0B9927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34CF5-C239-48AA-8A46-4B21326C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927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19A9-A03B-4C8D-AF4C-58ABA128B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7E142-129C-4C5A-953D-C656FEA3A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9AF2D-3A60-4173-9678-9C1C9A1DC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CA819-CE3F-4B91-8178-C099DDE42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BCB71-CD36-414D-8ADE-F3EDE22C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8A4DD-E98E-4F0C-82B3-4D8A1834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584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A4400-ECE4-4BAE-A335-B70829B8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81FCD-4F32-4EE5-8A76-333BFE8E2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6BD4C-03BA-4641-BF4A-1CC4A699F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EA6673-4145-41EB-9A68-DB62FCB9B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179B3B-C2BD-4494-9EC0-7ED3D18A2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E53571-EDE0-420C-8336-6383AE0FD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D1B96-5B71-41A6-A577-8F7261E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2D487-1B5C-4573-9157-EC5110A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749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B5A40-2043-453B-B23C-B0FB0050C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AC0CE-CE0B-4ECD-BFBC-A780EC59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8844C-98F7-486D-809D-FC1F1D6C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1BC0BC-17C5-4EC2-8DA5-FCFB5CA6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492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55AE55-7D06-43D7-B8E9-446351B4E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C2AA89-505F-4ACB-B6D9-F9B0E7F95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8C7B1-ADA8-4EE6-A977-A2BB8D3C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42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471D5-1E60-4A3B-8F46-76FE8A72C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1BDC0-71C7-4763-8071-488BC7B06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28D7D8-A5F4-4683-A59B-81129D922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9032C-AF85-4792-B2AB-A0977989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BC605-F175-4F1E-BA37-F586FE19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9D8AA-E7F8-4BA4-B532-21CA2C31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288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A6AFC-3B5C-4B80-A97E-A7FB5016C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7424F-1CEE-410B-997F-781651B11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EBBEB-4F76-496D-AB18-8E79357DF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A163B-D8B5-41D2-ADA2-F926D26A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886E3-F908-4BA6-962E-055F354D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C4B41-1147-45EB-A42B-A5A40132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812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81EF21-F35A-4608-ABA0-2FD973E74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29A9A-8739-40B9-AC36-60945BD55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AF999-7866-497C-858E-6F68AE4D3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7759-AA4F-44E9-A5F9-3CD7347113A7}" type="datetimeFigureOut">
              <a:rPr lang="vi-VN" smtClean="0"/>
              <a:t>23/06/2023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CCA6-6127-4FCF-91FD-2B3BA7176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851D1-E453-4E8B-AEB7-8AEDB4EF5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8B17-C4B5-45D2-B133-B5E7427E4E2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9901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730D71-A75D-469A-9FA9-EFA731140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136" y="17721"/>
            <a:ext cx="12234271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CD1D9E-73A7-4551-9461-CF848E0B60CF}"/>
              </a:ext>
            </a:extLst>
          </p:cNvPr>
          <p:cNvSpPr/>
          <p:nvPr/>
        </p:nvSpPr>
        <p:spPr>
          <a:xfrm>
            <a:off x="22955" y="1849898"/>
            <a:ext cx="12109434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1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937149-C009-4A4A-96E6-E5912B863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587" y="-588869"/>
            <a:ext cx="865174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E54E76-C788-4DDD-B174-C9B15A284C10}"/>
              </a:ext>
            </a:extLst>
          </p:cNvPr>
          <p:cNvSpPr/>
          <p:nvPr/>
        </p:nvSpPr>
        <p:spPr>
          <a:xfrm>
            <a:off x="-9294" y="4781107"/>
            <a:ext cx="12173932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BÁC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NHỚ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CÁC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CHÁU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THIẾU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NIÊN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DŨNG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SĨ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1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MIỀN</a:t>
            </a:r>
            <a:r>
              <a:rPr lang="en-US" sz="5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NAM”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A03AFA-78D2-4168-86DA-F70E602B54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976" y="159435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6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 Pro</dc:creator>
  <cp:lastModifiedBy>Windows 7 Pro</cp:lastModifiedBy>
  <cp:revision>1</cp:revision>
  <dcterms:created xsi:type="dcterms:W3CDTF">2023-06-23T03:07:04Z</dcterms:created>
  <dcterms:modified xsi:type="dcterms:W3CDTF">2023-06-23T03:07:19Z</dcterms:modified>
</cp:coreProperties>
</file>